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4821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114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3335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9184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2916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1917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4191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7635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5823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9145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7318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84979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8459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9271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5101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4755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9403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63404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A5A4C2F-D421-7545-8262-623539273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043" y="0"/>
            <a:ext cx="11751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9324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BC393BB5-2DB2-1F4F-AE10-B3F30D4A5C3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F98B3D7-805F-B041-9FF6-BA9A0898253F}"/>
              </a:ext>
            </a:extLst>
          </p:cNvPr>
          <p:cNvSpPr txBox="1"/>
          <p:nvPr/>
        </p:nvSpPr>
        <p:spPr>
          <a:xfrm>
            <a:off x="5179562" y="2043953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8420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7CDEE9F6-499D-9A4B-8937-77F8CF75D16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605427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51D308F-747E-2442-9A20-407DE8BD852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3813"/>
            <a:ext cx="12192000" cy="6772275"/>
          </a:xfrm>
        </p:spPr>
      </p:pic>
    </p:spTree>
    <p:extLst>
      <p:ext uri="{BB962C8B-B14F-4D97-AF65-F5344CB8AC3E}">
        <p14:creationId xmlns:p14="http://schemas.microsoft.com/office/powerpoint/2010/main" xmlns="" val="4078474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522A3B0-AA1D-D444-9ECB-E4EE73C3415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03100" cy="7016750"/>
          </a:xfrm>
        </p:spPr>
      </p:pic>
    </p:spTree>
    <p:extLst>
      <p:ext uri="{BB962C8B-B14F-4D97-AF65-F5344CB8AC3E}">
        <p14:creationId xmlns:p14="http://schemas.microsoft.com/office/powerpoint/2010/main" xmlns="" val="1795574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B85816F-ACE6-8E4F-85A9-CFD2ACCAAA9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000" y="61913"/>
            <a:ext cx="12065000" cy="6954837"/>
          </a:xfrm>
        </p:spPr>
      </p:pic>
    </p:spTree>
    <p:extLst>
      <p:ext uri="{BB962C8B-B14F-4D97-AF65-F5344CB8AC3E}">
        <p14:creationId xmlns:p14="http://schemas.microsoft.com/office/powerpoint/2010/main" xmlns="" val="1906888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E68DF0D-DEA7-3A44-89CB-B239DB22A6B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4101399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DB6FB46-25A9-AE40-9D7E-375CE066FF8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1357762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7F9AFD3-416B-EB40-A428-396D9F7294C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275383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9168183-0399-D945-8D23-272E999CFD7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51"/>
          <a:stretch/>
        </p:blipFill>
        <p:spPr>
          <a:xfrm>
            <a:off x="0" y="0"/>
            <a:ext cx="12103100" cy="6858000"/>
          </a:xfrm>
        </p:spPr>
      </p:pic>
    </p:spTree>
    <p:extLst>
      <p:ext uri="{BB962C8B-B14F-4D97-AF65-F5344CB8AC3E}">
        <p14:creationId xmlns:p14="http://schemas.microsoft.com/office/powerpoint/2010/main" xmlns="" val="430951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B7EFC52-75EC-7048-A56E-487E2A79128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48463"/>
          </a:xfrm>
        </p:spPr>
      </p:pic>
    </p:spTree>
    <p:extLst>
      <p:ext uri="{BB962C8B-B14F-4D97-AF65-F5344CB8AC3E}">
        <p14:creationId xmlns:p14="http://schemas.microsoft.com/office/powerpoint/2010/main" xmlns="" val="6139835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Circuit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917832010825</dc:creator>
  <cp:lastModifiedBy>Chander Shekhar</cp:lastModifiedBy>
  <cp:revision>8</cp:revision>
  <dcterms:created xsi:type="dcterms:W3CDTF">2022-07-06T07:11:08Z</dcterms:created>
  <dcterms:modified xsi:type="dcterms:W3CDTF">2022-07-25T09:09:02Z</dcterms:modified>
</cp:coreProperties>
</file>